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 SemiBold" charset="0"/>
      <p:bold r:id="rId13"/>
    </p:embeddedFont>
    <p:embeddedFont>
      <p:font typeface="Twinkl" charset="0"/>
      <p:regular r:id="rId14"/>
      <p:bold r:id="rId15"/>
    </p:embeddedFont>
    <p:embeddedFont>
      <p:font typeface="Sassoon Infant Rg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982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305140-74A3-4CAE-BF03-C6B9BB82C3DC}" type="datetimeFigureOut">
              <a:rPr lang="en-GB"/>
              <a:pPr>
                <a:defRPr/>
              </a:pPr>
              <a:t>27/06/2020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C0560-C7CF-4E10-BDE1-6F4A1D106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EDC45-A80C-4599-AE73-1EB78639D453}" type="datetimeFigureOut">
              <a:rPr lang="en-GB"/>
              <a:pPr>
                <a:defRPr/>
              </a:pPr>
              <a:t>27/06/2020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BA1DEB-CA31-4F2A-8653-FF93B468B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5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22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50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998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89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What Is an Array?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33350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When pictures or objects are put into columns and rows, it is called an array. They can help us to count objects more efficiently.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3" y="2181225"/>
            <a:ext cx="782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3 × 5 = 15 </a:t>
            </a:r>
          </a:p>
        </p:txBody>
      </p:sp>
      <p:sp>
        <p:nvSpPr>
          <p:cNvPr id="2" name="Oval 1"/>
          <p:cNvSpPr/>
          <p:nvPr/>
        </p:nvSpPr>
        <p:spPr>
          <a:xfrm>
            <a:off x="50577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Stars Are There?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star.</a:t>
            </a:r>
          </a:p>
          <a:p>
            <a:pPr algn="ctr" eaLnBrk="1" hangingPunct="1"/>
            <a:r>
              <a:rPr lang="en-GB" altLang="en-US"/>
              <a:t>For this one you could count in 5s!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5 × 5 = 25</a:t>
            </a:r>
          </a:p>
        </p:txBody>
      </p:sp>
      <p:sp>
        <p:nvSpPr>
          <p:cNvPr id="2" name="Oval 1"/>
          <p:cNvSpPr/>
          <p:nvPr/>
        </p:nvSpPr>
        <p:spPr>
          <a:xfrm>
            <a:off x="5033963" y="525462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85988"/>
            <a:ext cx="7077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Rockets Are There?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rocket.</a:t>
            </a:r>
          </a:p>
          <a:p>
            <a:pPr algn="ctr" eaLnBrk="1" hangingPunct="1"/>
            <a:r>
              <a:rPr lang="en-GB" altLang="en-US"/>
              <a:t>For this one you could count in 10s!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4 × 10 = 40</a:t>
            </a:r>
          </a:p>
        </p:txBody>
      </p:sp>
      <p:sp>
        <p:nvSpPr>
          <p:cNvPr id="2" name="Oval 1"/>
          <p:cNvSpPr/>
          <p:nvPr/>
        </p:nvSpPr>
        <p:spPr>
          <a:xfrm>
            <a:off x="5156200" y="5262563"/>
            <a:ext cx="668338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" y="2085975"/>
            <a:ext cx="73358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Planets Are There?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GB" sz="3600">
                <a:solidFill>
                  <a:schemeClr val="accent5">
                    <a:lumMod val="50000"/>
                  </a:schemeClr>
                </a:solidFill>
              </a:rPr>
              <a:t>× 8 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= 16</a:t>
            </a:r>
          </a:p>
        </p:txBody>
      </p:sp>
      <p:sp>
        <p:nvSpPr>
          <p:cNvPr id="2" name="Oval 1"/>
          <p:cNvSpPr/>
          <p:nvPr/>
        </p:nvSpPr>
        <p:spPr>
          <a:xfrm>
            <a:off x="50450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6838"/>
            <a:ext cx="7564438" cy="3814762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460500"/>
            <a:ext cx="1622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93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columns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are there?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356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planets in each column?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93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356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69703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5 astronauts in the spaceship. They each had 4 books. </a:t>
            </a:r>
          </a:p>
          <a:p>
            <a:pPr algn="ctr" eaLnBrk="1" hangingPunct="1"/>
            <a:r>
              <a:rPr lang="en-GB" altLang="en-US"/>
              <a:t>How many books were on board the spaceship altogether?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5411788"/>
            <a:ext cx="7632700" cy="681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doesn’t matter which way around you make the array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answer is the same!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6484" y="2489476"/>
            <a:ext cx="3031032" cy="2730493"/>
            <a:chOff x="2547647" y="2497865"/>
            <a:chExt cx="3031032" cy="2730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7647" y="2497865"/>
              <a:ext cx="514335" cy="4642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6546" y="2497865"/>
              <a:ext cx="514335" cy="4642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445" y="2497865"/>
              <a:ext cx="514335" cy="4642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4344" y="2497865"/>
              <a:ext cx="514335" cy="4642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7647" y="3064429"/>
              <a:ext cx="514335" cy="4642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6546" y="3064429"/>
              <a:ext cx="514335" cy="4642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445" y="3064429"/>
              <a:ext cx="514335" cy="4642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4344" y="3064429"/>
              <a:ext cx="514335" cy="4642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7647" y="3630993"/>
              <a:ext cx="514335" cy="4642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6546" y="3630993"/>
              <a:ext cx="514335" cy="4642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445" y="3630993"/>
              <a:ext cx="514335" cy="464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4344" y="3630993"/>
              <a:ext cx="514335" cy="4642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7647" y="4197557"/>
              <a:ext cx="514335" cy="4642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6546" y="4197557"/>
              <a:ext cx="514335" cy="4642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445" y="4197557"/>
              <a:ext cx="514335" cy="4642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4344" y="4197557"/>
              <a:ext cx="514335" cy="4642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7647" y="4764121"/>
              <a:ext cx="514335" cy="464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6546" y="4764121"/>
              <a:ext cx="514335" cy="464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445" y="4764121"/>
              <a:ext cx="514335" cy="4642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4344" y="4764121"/>
              <a:ext cx="514335" cy="464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68275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10 aliens on Planet Zarg. Each alien has 6 robots. </a:t>
            </a:r>
          </a:p>
          <a:p>
            <a:pPr algn="ctr" eaLnBrk="1" hangingPunct="1"/>
            <a:r>
              <a:rPr lang="en-GB" altLang="en-US"/>
              <a:t>How many robots are there altogether?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10 = 60</a:t>
            </a:r>
          </a:p>
        </p:txBody>
      </p:sp>
      <p:sp>
        <p:nvSpPr>
          <p:cNvPr id="2" name="Oval 1"/>
          <p:cNvSpPr/>
          <p:nvPr/>
        </p:nvSpPr>
        <p:spPr>
          <a:xfrm>
            <a:off x="2595563" y="542607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33625"/>
            <a:ext cx="7634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10 × 6 = 60</a:t>
            </a:r>
          </a:p>
        </p:txBody>
      </p:sp>
      <p:sp>
        <p:nvSpPr>
          <p:cNvPr id="12" name="Oval 11"/>
          <p:cNvSpPr/>
          <p:nvPr/>
        </p:nvSpPr>
        <p:spPr>
          <a:xfrm>
            <a:off x="7632700" y="5416550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03263" y="1682750"/>
            <a:ext cx="7737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2 astronauts on board the International Space Station (ISS) every month. How many astronauts will have been on the ISS after 6 months?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2 = 12</a:t>
            </a:r>
          </a:p>
        </p:txBody>
      </p:sp>
      <p:sp>
        <p:nvSpPr>
          <p:cNvPr id="2" name="Oval 1"/>
          <p:cNvSpPr/>
          <p:nvPr/>
        </p:nvSpPr>
        <p:spPr>
          <a:xfrm>
            <a:off x="2479675" y="5400675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× 6 = 12</a:t>
            </a:r>
          </a:p>
        </p:txBody>
      </p:sp>
      <p:sp>
        <p:nvSpPr>
          <p:cNvPr id="12" name="Oval 11"/>
          <p:cNvSpPr/>
          <p:nvPr/>
        </p:nvSpPr>
        <p:spPr>
          <a:xfrm>
            <a:off x="7573963" y="5400675"/>
            <a:ext cx="668337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422525"/>
            <a:ext cx="8953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271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Twinkl SemiBold</vt:lpstr>
      <vt:lpstr>Twinkl</vt:lpstr>
      <vt:lpstr>Sassoon Infant Rg</vt:lpstr>
      <vt:lpstr>Calibri</vt:lpstr>
      <vt:lpstr>Office Theme</vt:lpstr>
      <vt:lpstr>Slide 1</vt:lpstr>
      <vt:lpstr>What Is an Array?</vt:lpstr>
      <vt:lpstr>How Many Stars Are There?</vt:lpstr>
      <vt:lpstr>How Many Rockets Are There?</vt:lpstr>
      <vt:lpstr>How Many Planets Are There?</vt:lpstr>
      <vt:lpstr>Can You Use an Array to Answer This Question?</vt:lpstr>
      <vt:lpstr>Can You Use an Array to Answer This Question?</vt:lpstr>
      <vt:lpstr>Can You Use an Array to Answer This Question?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Susan</cp:lastModifiedBy>
  <cp:revision>9</cp:revision>
  <dcterms:created xsi:type="dcterms:W3CDTF">2018-03-13T09:12:08Z</dcterms:created>
  <dcterms:modified xsi:type="dcterms:W3CDTF">2020-06-27T08:04:40Z</dcterms:modified>
</cp:coreProperties>
</file>