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58" r:id="rId3"/>
    <p:sldId id="263" r:id="rId4"/>
    <p:sldId id="264" r:id="rId5"/>
    <p:sldId id="298" r:id="rId6"/>
    <p:sldId id="299" r:id="rId7"/>
    <p:sldId id="300" r:id="rId8"/>
    <p:sldId id="301" r:id="rId9"/>
    <p:sldId id="302" r:id="rId10"/>
    <p:sldId id="291" r:id="rId11"/>
    <p:sldId id="292" r:id="rId12"/>
    <p:sldId id="303" r:id="rId13"/>
    <p:sldId id="304" r:id="rId14"/>
    <p:sldId id="305" r:id="rId15"/>
    <p:sldId id="306" r:id="rId16"/>
    <p:sldId id="297" r:id="rId17"/>
    <p:sldId id="267" r:id="rId18"/>
  </p:sldIdLst>
  <p:sldSz cx="9144000" cy="6858000" type="screen4x3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anose="020B0604020202020204" charset="0"/>
      <p:regular r:id="rId29"/>
      <p:bold r:id="rId30"/>
    </p:embeddedFont>
    <p:embeddedFont>
      <p:font typeface="Tuffy" panose="020B0603060100000000" charset="0"/>
      <p:regular r:id="rId31"/>
      <p:bold r:id="rId32"/>
      <p:italic r:id="rId33"/>
      <p:boldItalic r:id="rId34"/>
    </p:embeddedFont>
    <p:embeddedFont>
      <p:font typeface="Tuffy-TTF" panose="020B0603060100000000" charset="0"/>
      <p:regular r:id="rId35"/>
      <p:bold r:id="rId36"/>
      <p:italic r:id="rId37"/>
      <p:boldItalic r:id="rId38"/>
    </p:embeddedFont>
    <p:embeddedFont>
      <p:font typeface="Sassoon Infant Rg" panose="02000503030000020003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C17"/>
    <a:srgbClr val="F08115"/>
    <a:srgbClr val="87BD31"/>
    <a:srgbClr val="E5C800"/>
    <a:srgbClr val="009640"/>
    <a:srgbClr val="B9D26D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77" autoAdjust="0"/>
  </p:normalViewPr>
  <p:slideViewPr>
    <p:cSldViewPr snapToGrid="0" showGuides="1">
      <p:cViewPr varScale="1">
        <p:scale>
          <a:sx n="54" d="100"/>
          <a:sy n="54" d="100"/>
        </p:scale>
        <p:origin x="1301" y="4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hyperlink" Target="http://www.bbc.co.uk/education/clips/zhfr87h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More Volcanoes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Why Do People Live</a:t>
            </a:r>
          </a:p>
          <a:p>
            <a:pPr algn="ctr"/>
            <a:r>
              <a:rPr lang="en-GB" sz="3200" b="1" dirty="0">
                <a:latin typeface="+mj-lt"/>
              </a:rPr>
              <a:t>Near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755651" y="189533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 your group, sort your cards into two piles: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9" b="10394"/>
          <a:stretch/>
        </p:blipFill>
        <p:spPr>
          <a:xfrm>
            <a:off x="755650" y="2456329"/>
            <a:ext cx="7632699" cy="3636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2965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1624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Against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650" y="3827931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against?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649" y="4388204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for?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5648" y="4960378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 the risks seem worth taking?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5647" y="5530753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Would you want to live near to a volcano?</a:t>
            </a:r>
          </a:p>
        </p:txBody>
      </p:sp>
    </p:spTree>
    <p:extLst>
      <p:ext uri="{BB962C8B-B14F-4D97-AF65-F5344CB8AC3E}">
        <p14:creationId xmlns:p14="http://schemas.microsoft.com/office/powerpoint/2010/main" val="12922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[Duncan] @flickr.com) - granted under creative commons licence - attribution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755651" y="1371600"/>
            <a:ext cx="7632700" cy="4721225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602" r="-3951" b="-6590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8418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Arthur’s Seat, Edinburgh</a:t>
            </a:r>
          </a:p>
        </p:txBody>
      </p:sp>
    </p:spTree>
    <p:extLst>
      <p:ext uri="{BB962C8B-B14F-4D97-AF65-F5344CB8AC3E}">
        <p14:creationId xmlns:p14="http://schemas.microsoft.com/office/powerpoint/2010/main" val="102374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25388"/>
            <a:ext cx="7632699" cy="4667437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20981" r="-3951" b="-6667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MaltaGC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(Own work) [CC BY-SA 3.0 (http://creativecommons.org/licenses/by-sa/3.0) via Wikimedia Commons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742330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Bardon Hill Quarry, Leicestershire, England</a:t>
            </a:r>
          </a:p>
        </p:txBody>
      </p:sp>
    </p:spTree>
    <p:extLst>
      <p:ext uri="{BB962C8B-B14F-4D97-AF65-F5344CB8AC3E}">
        <p14:creationId xmlns:p14="http://schemas.microsoft.com/office/powerpoint/2010/main" val="290096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755651" y="1380565"/>
            <a:ext cx="7632700" cy="4732432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746" r="-3951" b="-6148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TS Drown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2134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Giant’s Causeway, Northern Ireland</a:t>
            </a:r>
          </a:p>
        </p:txBody>
      </p:sp>
    </p:spTree>
    <p:extLst>
      <p:ext uri="{BB962C8B-B14F-4D97-AF65-F5344CB8AC3E}">
        <p14:creationId xmlns:p14="http://schemas.microsoft.com/office/powerpoint/2010/main" val="272714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16424"/>
            <a:ext cx="7632699" cy="4676401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47" t="-2431" r="-3847" b="-24972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...Like Clockwork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348753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Snowdon, Wales</a:t>
            </a:r>
          </a:p>
        </p:txBody>
      </p:sp>
    </p:spTree>
    <p:extLst>
      <p:ext uri="{BB962C8B-B14F-4D97-AF65-F5344CB8AC3E}">
        <p14:creationId xmlns:p14="http://schemas.microsoft.com/office/powerpoint/2010/main" val="15210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1" y="1518819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Are these UK volcanoes active? Watch this </a:t>
            </a:r>
            <a:r>
              <a:rPr lang="en-GB" dirty="0">
                <a:solidFill>
                  <a:schemeClr val="tx1"/>
                </a:solidFill>
                <a:hlinkClick r:id="rId9"/>
              </a:rPr>
              <a:t>video</a:t>
            </a:r>
            <a:r>
              <a:rPr lang="en-GB" dirty="0">
                <a:solidFill>
                  <a:schemeClr val="tx1"/>
                </a:solidFill>
              </a:rPr>
              <a:t> to find out!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18" y="2094566"/>
            <a:ext cx="4329961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</a:t>
            </a:r>
            <a:r>
              <a:rPr lang="en-GB">
                <a:latin typeface="Twinkl" pitchFamily="50" charset="0"/>
              </a:rPr>
              <a:t>a volcano.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a volcano.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It All Called?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061283" y="2418278"/>
            <a:ext cx="2974321" cy="559041"/>
            <a:chOff x="291493" y="1633290"/>
            <a:chExt cx="2974321" cy="559041"/>
          </a:xfrm>
        </p:grpSpPr>
        <p:grpSp>
          <p:nvGrpSpPr>
            <p:cNvPr id="57" name="Group 56"/>
            <p:cNvGrpSpPr/>
            <p:nvPr/>
          </p:nvGrpSpPr>
          <p:grpSpPr>
            <a:xfrm>
              <a:off x="2151529" y="1633290"/>
              <a:ext cx="1114285" cy="234929"/>
              <a:chOff x="2067639" y="1689229"/>
              <a:chExt cx="1114285" cy="23492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2983197" y="1689229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 flipH="1">
                <a:off x="2067639" y="1784083"/>
                <a:ext cx="1008148" cy="1400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91493" y="1633290"/>
              <a:ext cx="1965843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4038" y="1728144"/>
              <a:ext cx="2054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eruption cloud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50020" y="2477558"/>
            <a:ext cx="2394669" cy="757451"/>
            <a:chOff x="252738" y="-501079"/>
            <a:chExt cx="2394669" cy="757451"/>
          </a:xfrm>
        </p:grpSpPr>
        <p:grpSp>
          <p:nvGrpSpPr>
            <p:cNvPr id="63" name="Group 62"/>
            <p:cNvGrpSpPr/>
            <p:nvPr/>
          </p:nvGrpSpPr>
          <p:grpSpPr>
            <a:xfrm>
              <a:off x="252738" y="-255622"/>
              <a:ext cx="1351415" cy="511994"/>
              <a:chOff x="168848" y="-199683"/>
              <a:chExt cx="1351415" cy="51199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68848" y="11358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>
                <a:off x="302722" y="-199683"/>
                <a:ext cx="1217541" cy="3806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5208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crater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32684" y="3541013"/>
            <a:ext cx="3612505" cy="574200"/>
            <a:chOff x="164215" y="-343683"/>
            <a:chExt cx="3612505" cy="574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64215" y="-93754"/>
              <a:ext cx="1484414" cy="198727"/>
              <a:chOff x="80325" y="-37815"/>
              <a:chExt cx="1484414" cy="19872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0325" y="-37815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Connector 72"/>
              <p:cNvCxnSpPr>
                <a:endCxn id="72" idx="6"/>
              </p:cNvCxnSpPr>
              <p:nvPr/>
            </p:nvCxnSpPr>
            <p:spPr>
              <a:xfrm flipH="1">
                <a:off x="279052" y="-21453"/>
                <a:ext cx="1285687" cy="8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1542176" y="-343683"/>
              <a:ext cx="2234544" cy="57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87313" y="-221759"/>
              <a:ext cx="21535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conduit/main vent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07885" y="5165480"/>
            <a:ext cx="3120309" cy="529207"/>
            <a:chOff x="1542176" y="-618599"/>
            <a:chExt cx="3120309" cy="529207"/>
          </a:xfrm>
        </p:grpSpPr>
        <p:grpSp>
          <p:nvGrpSpPr>
            <p:cNvPr id="75" name="Group 74"/>
            <p:cNvGrpSpPr/>
            <p:nvPr/>
          </p:nvGrpSpPr>
          <p:grpSpPr>
            <a:xfrm>
              <a:off x="3426251" y="-362104"/>
              <a:ext cx="1236234" cy="272712"/>
              <a:chOff x="3342361" y="-306165"/>
              <a:chExt cx="1236234" cy="272712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379868" y="-23218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3342361" y="-306165"/>
                <a:ext cx="1143644" cy="16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1542176" y="-618599"/>
              <a:ext cx="2031149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623174" y="-532705"/>
              <a:ext cx="2139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magma chamber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650" y="134750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Can you name the main parts of this volcano?</a:t>
            </a:r>
          </a:p>
          <a:p>
            <a:pPr algn="ctr"/>
            <a:r>
              <a:rPr lang="en-GB" dirty="0"/>
              <a:t>Can you explain how the grey layers were made?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818095" y="4124767"/>
            <a:ext cx="2698378" cy="909460"/>
            <a:chOff x="5494790" y="2543705"/>
            <a:chExt cx="2698378" cy="909460"/>
          </a:xfrm>
        </p:grpSpPr>
        <p:sp>
          <p:nvSpPr>
            <p:cNvPr id="40" name="Rectangle 39"/>
            <p:cNvSpPr/>
            <p:nvPr/>
          </p:nvSpPr>
          <p:spPr>
            <a:xfrm>
              <a:off x="5494790" y="2543705"/>
              <a:ext cx="2698378" cy="90946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02239" y="2679753"/>
              <a:ext cx="23909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Why do you think it is called that?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18095" y="2643510"/>
            <a:ext cx="2698378" cy="1381643"/>
            <a:chOff x="5494790" y="2459518"/>
            <a:chExt cx="2698378" cy="1381643"/>
          </a:xfrm>
        </p:grpSpPr>
        <p:sp>
          <p:nvSpPr>
            <p:cNvPr id="43" name="Rectangle 42"/>
            <p:cNvSpPr/>
            <p:nvPr/>
          </p:nvSpPr>
          <p:spPr>
            <a:xfrm>
              <a:off x="5494790" y="2459518"/>
              <a:ext cx="2698378" cy="1381643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02239" y="2550174"/>
              <a:ext cx="23909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Most volcanoes are located in the red area, which is named “Ring of Fire”.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Are Most Volcanoes Located?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755651" y="1411243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Look at this map.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"/>
          <a:stretch/>
        </p:blipFill>
        <p:spPr>
          <a:xfrm>
            <a:off x="755651" y="2005965"/>
            <a:ext cx="5313456" cy="4086859"/>
          </a:xfrm>
          <a:prstGeom prst="rect">
            <a:avLst/>
          </a:prstGeom>
          <a:ln w="28575">
            <a:solidFill>
              <a:srgbClr val="87BD31"/>
            </a:solidFill>
          </a:ln>
        </p:spPr>
      </p:pic>
    </p:spTree>
    <p:extLst>
      <p:ext uri="{BB962C8B-B14F-4D97-AF65-F5344CB8AC3E}">
        <p14:creationId xmlns:p14="http://schemas.microsoft.com/office/powerpoint/2010/main" val="1567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Do They Mean?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972235" y="1488141"/>
            <a:ext cx="6416115" cy="1174377"/>
          </a:xfrm>
          <a:prstGeom prst="rect">
            <a:avLst/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887505" y="1165411"/>
            <a:ext cx="1819835" cy="1819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" y="1374458"/>
            <a:ext cx="1647306" cy="11335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23437" y="1588951"/>
            <a:ext cx="56649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08115"/>
                </a:solidFill>
              </a:rPr>
              <a:t>active</a:t>
            </a:r>
          </a:p>
          <a:p>
            <a:r>
              <a:rPr lang="en-GB" dirty="0"/>
              <a:t>A volcano that has erupted in the last 10 000 years.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651" y="2731376"/>
            <a:ext cx="7453404" cy="1819835"/>
            <a:chOff x="755651" y="2731376"/>
            <a:chExt cx="7453404" cy="1819835"/>
          </a:xfrm>
        </p:grpSpPr>
        <p:sp>
          <p:nvSpPr>
            <p:cNvPr id="21" name="Rectangle 20"/>
            <p:cNvSpPr/>
            <p:nvPr/>
          </p:nvSpPr>
          <p:spPr>
            <a:xfrm>
              <a:off x="755651" y="3081000"/>
              <a:ext cx="6792632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6389220" y="2731376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12" y="3187873"/>
              <a:ext cx="1613647" cy="92674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83768" y="3143414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dormant</a:t>
              </a:r>
            </a:p>
            <a:p>
              <a:r>
                <a:rPr lang="en-GB" dirty="0"/>
                <a:t>A volcano that hasn’t erupted in the last 10 000 years, but may erupt again.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5650" y="4327093"/>
            <a:ext cx="7632700" cy="1819835"/>
            <a:chOff x="755650" y="4327093"/>
            <a:chExt cx="7632700" cy="1819835"/>
          </a:xfrm>
        </p:grpSpPr>
        <p:sp>
          <p:nvSpPr>
            <p:cNvPr id="25" name="Rectangle 24"/>
            <p:cNvSpPr/>
            <p:nvPr/>
          </p:nvSpPr>
          <p:spPr>
            <a:xfrm>
              <a:off x="1840380" y="4649823"/>
              <a:ext cx="6547970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755650" y="4327093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7" y="4908365"/>
              <a:ext cx="1559859" cy="6572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78577" y="4710872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extinct</a:t>
              </a:r>
            </a:p>
            <a:p>
              <a:r>
                <a:rPr lang="en-GB" dirty="0"/>
                <a:t>A volcano that hasn’t erupted in the last 10 000 years, and isn’t expected to erupt again.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/>
          <a:stretch/>
        </p:blipFill>
        <p:spPr>
          <a:xfrm>
            <a:off x="755650" y="1897202"/>
            <a:ext cx="7724962" cy="41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755650" y="1795185"/>
            <a:ext cx="7635315" cy="4297640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5" t="-31391" r="-3915" b="-7239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ierdnall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01104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6933"/>
          <a:stretch/>
        </p:blipFill>
        <p:spPr>
          <a:xfrm>
            <a:off x="755650" y="1900518"/>
            <a:ext cx="7632700" cy="4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4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113</TotalTime>
  <Words>481</Words>
  <Application>Microsoft Office PowerPoint</Application>
  <PresentationFormat>On-screen Show (4:3)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Roboto</vt:lpstr>
      <vt:lpstr>Calibri</vt:lpstr>
      <vt:lpstr>Twinkl</vt:lpstr>
      <vt:lpstr>Tuffy</vt:lpstr>
      <vt:lpstr>Tuffy-TTF</vt:lpstr>
      <vt:lpstr>Arial</vt:lpstr>
      <vt:lpstr>Sassoon Infant Rg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Duncan Priestley</cp:lastModifiedBy>
  <cp:revision>12</cp:revision>
  <dcterms:created xsi:type="dcterms:W3CDTF">2020-01-26T13:43:20Z</dcterms:created>
  <dcterms:modified xsi:type="dcterms:W3CDTF">2020-06-16T08:06:02Z</dcterms:modified>
</cp:coreProperties>
</file>