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8FFB5C-31B9-436F-A013-7DB709A00653}" v="2" dt="2021-01-22T13:02:24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FF6B5-5020-42E1-84E7-E37705F72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F41DA-EF9A-4553-8A2D-77C41B077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1CC05-3315-47A7-9511-EEC49C36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3CED-F699-43D4-8876-E7D788339B1E}" type="datetimeFigureOut">
              <a:rPr lang="en-GB" smtClean="0"/>
              <a:t>03/06/2023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DF2E2-8F63-43EC-B917-D3A17225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1D14A-2A0D-45BE-B64C-86071492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672-9FF5-4C58-8E41-C8115725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8896-0C9D-43CF-ABCF-4B9DEFDF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DA334-E37B-4DD4-8E22-9D3E2EA7F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A1598-5AE1-446D-B70A-B042C4A4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3CED-F699-43D4-8876-E7D788339B1E}" type="datetimeFigureOut">
              <a:rPr lang="en-GB" smtClean="0"/>
              <a:t>03/06/2023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C7B28-D34A-4E4C-8453-A1134A62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6AAE-8326-4F84-A5DA-44924537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672-9FF5-4C58-8E41-C8115725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6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0F3-5C15-4D59-AD5A-615888F0D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C3D68-BC26-4D60-9ACC-726E6B332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C5A42-CE08-422C-B832-F1D1F31E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3CED-F699-43D4-8876-E7D788339B1E}" type="datetimeFigureOut">
              <a:rPr lang="en-GB" smtClean="0"/>
              <a:t>03/06/2023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F0CCC-6A56-43CC-ADF5-157FDBD7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C03E2-54B0-456C-B6C8-604FC277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672-9FF5-4C58-8E41-C8115725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52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3BD6-C710-470E-A3B4-4C6BC0B5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4D3E7-368B-4BE9-86AB-79D0A7941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ED3-9CF3-4D10-9CBE-0F0EA947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3CED-F699-43D4-8876-E7D788339B1E}" type="datetimeFigureOut">
              <a:rPr lang="en-GB" smtClean="0"/>
              <a:t>03/06/2023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75F7B-C3C3-4AAE-B785-6274D693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BFC51-B88D-4A5D-A873-5655B4BC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672-9FF5-4C58-8E41-C8115725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8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5797-047E-4798-BB2B-A4512B91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68591-D9F1-4BF5-B05E-C7D57D447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38F24-DDFF-4F84-A225-51A6A777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3CED-F699-43D4-8876-E7D788339B1E}" type="datetimeFigureOut">
              <a:rPr lang="en-GB" smtClean="0"/>
              <a:t>03/06/2023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3964E-A48B-40AE-8EAA-3FF0D55D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D0123-95B2-4934-9B9F-3AD5030B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672-9FF5-4C58-8E41-C8115725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09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A9277-B0C2-45FB-8D84-B0C82BB5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4A52E-F9E4-4023-969C-D2B2A01D5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82A35-1B3F-410A-9B34-D30788E4D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BD51F-525D-4822-9BAE-05D25091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3CED-F699-43D4-8876-E7D788339B1E}" type="datetimeFigureOut">
              <a:rPr lang="en-GB" smtClean="0"/>
              <a:t>03/06/2023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38201-535B-4840-A896-9E882EC17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053B7-6BD2-4D2C-9295-4313E59C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672-9FF5-4C58-8E41-C8115725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62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2D5A-AD83-46B4-B3A9-9FEF463C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02567-3374-4841-AE85-7C8C0EB28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F93AF-EC86-40E0-A437-A6B32BC12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7147F-C9D8-4999-AAF0-17749F7CC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B8853-CC24-43BE-B06B-40EF35062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9387E-9AC7-4AB4-B531-AE07BD84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3CED-F699-43D4-8876-E7D788339B1E}" type="datetimeFigureOut">
              <a:rPr lang="en-GB" smtClean="0"/>
              <a:t>03/06/2023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1222D4-AD55-4C0D-82F9-3195E0B5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296B0D-725F-4745-BE00-BF943B5E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672-9FF5-4C58-8E41-C8115725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14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56C0-4695-4470-8336-BB602300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FE11B-61D1-4322-A8F5-B0326D04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3CED-F699-43D4-8876-E7D788339B1E}" type="datetimeFigureOut">
              <a:rPr lang="en-GB" smtClean="0"/>
              <a:t>03/06/2023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AA2B4-5F6F-4E66-9851-66A3BB9C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2927D-2522-4F46-9C87-4FB3E634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672-9FF5-4C58-8E41-C8115725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5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EF046-2F52-4634-8305-9C6824F6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3CED-F699-43D4-8876-E7D788339B1E}" type="datetimeFigureOut">
              <a:rPr lang="en-GB" smtClean="0"/>
              <a:t>03/06/2023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E71A9-7E80-48A8-94DD-72F69419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F7C7A-2C7D-4C5A-B1BA-8A00F99F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672-9FF5-4C58-8E41-C8115725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7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86057-AA84-4036-A2AA-38150C2D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026B7-1567-4340-9EDD-92E061074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D2588-2DC7-4FC8-95C2-EFA54BB9E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D15B6-0379-4F2C-BAA7-3F58A8F5F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3CED-F699-43D4-8876-E7D788339B1E}" type="datetimeFigureOut">
              <a:rPr lang="en-GB" smtClean="0"/>
              <a:t>03/06/2023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30352-C50C-453B-9BD4-090762BB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CDB9A-9CB7-414E-B3A9-C765658B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672-9FF5-4C58-8E41-C8115725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01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896E-5484-4C9C-AF42-3A4E7C16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B3C2CE-70B7-4F6A-871A-CBAFE3737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43B84-B567-4F35-8205-7E5B2375E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4BF7C-7B98-4763-8AEF-70578E5C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3CED-F699-43D4-8876-E7D788339B1E}" type="datetimeFigureOut">
              <a:rPr lang="en-GB" smtClean="0"/>
              <a:t>03/06/2023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B2A55-A3D4-416D-9E06-1CA8CC3C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7EB7A-569E-4470-A71C-A1C299BE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A672-9FF5-4C58-8E41-C8115725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37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CC27B8-0516-4379-B2A3-A037CC86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53A92-A67A-4F7D-8F65-EC3E28CE0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74AFF-49CF-4C93-BBDF-AAF5CAF56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B3CED-F699-43D4-8876-E7D788339B1E}" type="datetimeFigureOut">
              <a:rPr lang="en-GB" smtClean="0"/>
              <a:t>03/06/2023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B156D-6DD9-43EC-96DC-35DC09F1A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B8754-673F-4C6E-981B-7468109FA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DA672-9FF5-4C58-8E41-C8115725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4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F0D963F0-D92E-4D4A-969D-209052444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3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21DA32-C600-4E11-BC89-2BBCDD943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2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A79A37C-99A3-4A54-9550-DB7F0E978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8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D8694D8-6CC5-4C2E-A504-04DFF4F2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0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F922B25-F99B-42CB-8B28-15A8E2FAF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1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7AA4437-F4AA-4184-85C6-5A2D1F548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2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78D3815-EC95-4E7B-8F81-29ED4F1D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6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858926-2347-4299-91D0-23901F0A9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C6CEED4-7CB6-4956-8100-2B74EE521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2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0B24DFD-81E8-412F-BAFD-589FB7F86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3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977B9AB-797E-49D4-98E5-91A92755E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8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Benet Hiscock</dc:creator>
  <cp:lastModifiedBy>Heather</cp:lastModifiedBy>
  <cp:revision>3</cp:revision>
  <dcterms:created xsi:type="dcterms:W3CDTF">2021-01-22T10:01:31Z</dcterms:created>
  <dcterms:modified xsi:type="dcterms:W3CDTF">2023-06-03T08:15:42Z</dcterms:modified>
</cp:coreProperties>
</file>