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87293" autoAdjust="0"/>
  </p:normalViewPr>
  <p:slideViewPr>
    <p:cSldViewPr snapToGrid="0">
      <p:cViewPr>
        <p:scale>
          <a:sx n="100" d="100"/>
          <a:sy n="100" d="100"/>
        </p:scale>
        <p:origin x="-153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Walsh" userId="0de9998e-7216-45b5-84eb-4609d2e7857c" providerId="ADAL" clId="{6453021E-ED7E-4E2A-AB7F-D88E8817E450}"/>
    <pc:docChg chg="custSel modSld">
      <pc:chgData name="Kate Walsh" userId="0de9998e-7216-45b5-84eb-4609d2e7857c" providerId="ADAL" clId="{6453021E-ED7E-4E2A-AB7F-D88E8817E450}" dt="2024-12-17T16:50:12.184" v="64" actId="20577"/>
      <pc:docMkLst>
        <pc:docMk/>
      </pc:docMkLst>
      <pc:sldChg chg="modSp mod">
        <pc:chgData name="Kate Walsh" userId="0de9998e-7216-45b5-84eb-4609d2e7857c" providerId="ADAL" clId="{6453021E-ED7E-4E2A-AB7F-D88E8817E450}" dt="2024-12-17T16:50:12.184" v="64" actId="20577"/>
        <pc:sldMkLst>
          <pc:docMk/>
          <pc:sldMk cId="3694895671" sldId="257"/>
        </pc:sldMkLst>
        <pc:spChg chg="mod">
          <ac:chgData name="Kate Walsh" userId="0de9998e-7216-45b5-84eb-4609d2e7857c" providerId="ADAL" clId="{6453021E-ED7E-4E2A-AB7F-D88E8817E450}" dt="2024-12-17T16:50:12.184" v="64" actId="20577"/>
          <ac:spMkLst>
            <pc:docMk/>
            <pc:sldMk cId="3694895671" sldId="257"/>
            <ac:spMk id="12" creationId="{48DA56C2-9D51-4DEF-A1E8-601AC54374A1}"/>
          </ac:spMkLst>
        </pc:spChg>
        <pc:spChg chg="mod">
          <ac:chgData name="Kate Walsh" userId="0de9998e-7216-45b5-84eb-4609d2e7857c" providerId="ADAL" clId="{6453021E-ED7E-4E2A-AB7F-D88E8817E450}" dt="2024-12-17T16:49:27.412" v="33" actId="20577"/>
          <ac:spMkLst>
            <pc:docMk/>
            <pc:sldMk cId="3694895671" sldId="257"/>
            <ac:spMk id="14" creationId="{A83BEB00-4FAB-42D8-86BB-F021BCCEEBA6}"/>
          </ac:spMkLst>
        </pc:spChg>
        <pc:spChg chg="mod">
          <ac:chgData name="Kate Walsh" userId="0de9998e-7216-45b5-84eb-4609d2e7857c" providerId="ADAL" clId="{6453021E-ED7E-4E2A-AB7F-D88E8817E450}" dt="2024-12-17T16:48:41.246" v="0" actId="1076"/>
          <ac:spMkLst>
            <pc:docMk/>
            <pc:sldMk cId="3694895671" sldId="257"/>
            <ac:spMk id="16" creationId="{2A01F931-18DD-4D22-8484-7F987139EB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BAA1-6C56-4DD2-BC26-6569FB35A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CBECA-0B4D-4309-86D3-33E8BE80C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DA4B6-38A8-487C-8585-1737B77D0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D6A3C-C0F7-489A-BFA4-7AB1F0B8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B932D-800C-4AC8-B52F-6D0D5FB9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88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8C69-5267-403F-A036-45E63DCB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2A14A-E37E-4E75-A9E1-4DB26B718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C80EE-9565-4945-9EB3-F832A8AC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51CF0-9E58-4050-98B7-B8E494F97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EB8BC-0F90-4BDA-8B25-BB473033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13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0B407A-BC50-4C41-BA0B-D0CC9DF64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69F2E4-3CDB-4252-9AC2-3B7A4BA84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4AA39-9AF7-4700-848E-E8729CD8D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8F86F-D7F9-45CF-BAB9-2BBFDF133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D3DBE-5D04-460A-A20C-E59A5757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09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E982F-C4BB-43B9-BB00-42521CED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FA839-A0F4-413B-A2F0-2E0297859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10098-AFED-4F88-A38E-2B2F085A7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BF1A1-F96B-4F50-885A-B9B977E03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2FD43-BA72-497D-8AE4-AEFBC1BED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14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E3ACD-1FC8-4BD3-BA9A-FB3ABDDE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31D0C-6EE4-4398-B831-F487250D7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7C298-6FD8-435C-B3A5-6AE44D9F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58891-8278-4152-91FD-D046292E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3B3F2-5184-447C-B1C6-038F0C09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71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F7A91-F7FF-43CD-8370-B58E25C6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3C61A-AF0F-4F11-8156-574EE3645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D9A90-EACD-483C-A134-0E0BF32AC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A34CC-9220-4F46-AE2C-6658007D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5FAD2-1D7A-400C-9570-4A4129E95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52129-4523-443A-B163-228C3B11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1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8DAB-A8B1-425F-A5DC-4B87E1A6B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D7067-F89F-491C-8042-9ECF0E045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0C718-EEBE-4563-8A3B-89CA6960E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ADA873-038E-49F4-814A-F0370186C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E01FB0-E5AD-4C51-BF52-1BED2F72D2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5B3A29-E191-46C1-9B81-24326AD9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B4F8FC-888E-408D-804C-C373517F6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55E9FF-7ADF-4AF3-A4BA-62D88A4A0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06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7CF4C-407D-4F6A-9E47-125357CF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6EB47-2B0F-4216-98A7-267FA7F5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CC9F2-B58F-4774-8220-8FE1BD62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4E8EE-1A62-4339-B144-D96F0463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6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98C907-3FED-4599-B85F-AF2DF4E4E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D0CFF7-A0E2-4052-A9BB-4D30A911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148D0-21E5-47CE-AF2D-CB4B3747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92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96181-782C-417A-9873-E33040DA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8725B-E3E1-438F-9793-124898AAF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FE05B-26E1-4D78-B025-DF34102C8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9F712-ABB3-4634-B77F-6009C5DC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9A4A4-1346-4AD5-A50D-0BBE0ACC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9BF5F-B755-48F4-B8F0-81102DB3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49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AAAE-CA37-482C-A31D-E2E7F728A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8748D-B0F9-4F58-8340-B00FBE4AB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A0ED5-25E6-4CFD-86EC-ABD1DD142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4CC97-B6FA-4A59-A0E8-5001E9DD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8DD2C-E0FB-46B2-AFB4-A354F3CD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53E31-9A13-40A8-A07B-BA944F2B2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27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0D80D3-2E74-4342-9CD1-227E2E63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39115-216D-4558-97E6-DBCD685D0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3EBBC-98CC-4CAC-B742-322B39942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18C1-28AF-47CF-97F8-F791A266C949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F7B09-C7AE-4110-B9BF-42A6F7EF1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F06F7-B090-4C04-8384-00C7CD64D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B8CB6-CC24-482F-80B9-ABD8447BB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13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33503&amp;picture=french-flag-eiffel-tower" TargetMode="External"/><Relationship Id="rId7" Type="http://schemas.openxmlformats.org/officeDocument/2006/relationships/hyperlink" Target="https://www.rawpixel.com/search/milk%20vintag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1"/><Relationship Id="rId5" Type="http://schemas.openxmlformats.org/officeDocument/2006/relationships/hyperlink" Target="https://freesvg.org/croissant-158859330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99961B-24C6-4E63-957B-0FBA09C73872}"/>
              </a:ext>
            </a:extLst>
          </p:cNvPr>
          <p:cNvSpPr txBox="1"/>
          <p:nvPr/>
        </p:nvSpPr>
        <p:spPr>
          <a:xfrm>
            <a:off x="5683771" y="166395"/>
            <a:ext cx="107386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French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62E53-FF2D-4D2F-99CB-A955E7BF608A}"/>
              </a:ext>
            </a:extLst>
          </p:cNvPr>
          <p:cNvSpPr txBox="1"/>
          <p:nvPr/>
        </p:nvSpPr>
        <p:spPr>
          <a:xfrm>
            <a:off x="4195156" y="5391688"/>
            <a:ext cx="3801687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Monitoring and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Use of questioning in lessons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End of unit informal assessments in form of ‘Puzzle It Out’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Pupil Assessment Record Clouds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HT and Governor monitoring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17EA5F-3F24-4223-B6EF-21136EA8578A}"/>
              </a:ext>
            </a:extLst>
          </p:cNvPr>
          <p:cNvSpPr txBox="1"/>
          <p:nvPr/>
        </p:nvSpPr>
        <p:spPr>
          <a:xfrm>
            <a:off x="8326582" y="2940576"/>
            <a:ext cx="3429461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Next Steps: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Adapt current SOW assessments to further differentiate between mixed </a:t>
            </a:r>
            <a:r>
              <a:rPr lang="en-GB" sz="1200">
                <a:latin typeface="Comic Sans MS" panose="030F0702030302020204" pitchFamily="66" charset="0"/>
              </a:rPr>
              <a:t>year groups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Encourage independent use of self-assessment record clouds, developing pupils’ awareness of own their achievement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More use of native speaker clips both within SOW and wider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DA56C2-9D51-4DEF-A1E8-601AC54374A1}"/>
              </a:ext>
            </a:extLst>
          </p:cNvPr>
          <p:cNvSpPr txBox="1"/>
          <p:nvPr/>
        </p:nvSpPr>
        <p:spPr>
          <a:xfrm>
            <a:off x="8326582" y="168041"/>
            <a:ext cx="3671455" cy="24929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SEND: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Provide vocabulary lists (Knowledge </a:t>
            </a:r>
            <a:r>
              <a:rPr lang="en-GB" sz="1200" dirty="0" err="1">
                <a:latin typeface="Comic Sans MS" panose="030F0702030302020204" pitchFamily="66" charset="0"/>
              </a:rPr>
              <a:t>Organsiers</a:t>
            </a:r>
            <a:r>
              <a:rPr lang="en-GB" sz="1200" dirty="0">
                <a:latin typeface="Comic Sans MS" panose="030F0702030302020204" pitchFamily="66" charset="0"/>
              </a:rPr>
              <a:t>) and lots of visual clues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Differentiated activities and opportunities for all levels to take part and enjoy success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>
                <a:latin typeface="Comic Sans MS" panose="030F0702030302020204" pitchFamily="66" charset="0"/>
              </a:rPr>
              <a:t>Cross curricular links: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ICT – research and creativity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Maths - counting </a:t>
            </a:r>
          </a:p>
          <a:p>
            <a:r>
              <a:rPr lang="en-GB" sz="1200">
                <a:latin typeface="Comic Sans MS" panose="030F0702030302020204" pitchFamily="66" charset="0"/>
              </a:rPr>
              <a:t>Art - </a:t>
            </a:r>
            <a:r>
              <a:rPr lang="en-GB" sz="1200" dirty="0">
                <a:latin typeface="Comic Sans MS" panose="030F0702030302020204" pitchFamily="66" charset="0"/>
              </a:rPr>
              <a:t>creative opportunities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Music in form of authentic French songs and rhymes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3BEB00-4FAB-42D8-86BB-F021BCCEEBA6}"/>
              </a:ext>
            </a:extLst>
          </p:cNvPr>
          <p:cNvSpPr txBox="1"/>
          <p:nvPr/>
        </p:nvSpPr>
        <p:spPr>
          <a:xfrm>
            <a:off x="4475271" y="2036977"/>
            <a:ext cx="3721329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Planning: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Content is taught through a topic approach on a four-year cycle following Stage 1 – 4 of PLN SoW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Core language is repeated throughout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Nouns, adjectives, verbs and phonics are explored and built upon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Use of questions and answers are developed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Reading comprehension and extending writing practice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4C8434-47C4-4BA3-8CAA-3AEDDB9FE7AE}"/>
              </a:ext>
            </a:extLst>
          </p:cNvPr>
          <p:cNvSpPr txBox="1"/>
          <p:nvPr/>
        </p:nvSpPr>
        <p:spPr>
          <a:xfrm>
            <a:off x="4475270" y="846719"/>
            <a:ext cx="3721330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Why French?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Specialist French teacher covering majority of feeder schools in area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preparation for further studies at KS3.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236C68-A280-48A3-A247-E1DB5F5044E5}"/>
              </a:ext>
            </a:extLst>
          </p:cNvPr>
          <p:cNvSpPr txBox="1"/>
          <p:nvPr/>
        </p:nvSpPr>
        <p:spPr>
          <a:xfrm>
            <a:off x="107824" y="134491"/>
            <a:ext cx="4237465" cy="21236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Intent: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foster pupils’ curiosity and deepen their understanding of the world and different cultures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enable pupils to express their ideas and thoughts in another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develop their linguistic skills through all 4 skill areas, including translation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provide the foundation for further language learning, equipping pupils with the confidence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to attempt language structure manipulation.</a:t>
            </a:r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01F931-18DD-4D22-8484-7F987139EB1E}"/>
              </a:ext>
            </a:extLst>
          </p:cNvPr>
          <p:cNvSpPr txBox="1"/>
          <p:nvPr/>
        </p:nvSpPr>
        <p:spPr>
          <a:xfrm>
            <a:off x="193963" y="2406309"/>
            <a:ext cx="3904211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Implementation: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1 French lesson per week in UKS2 (1 hour)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Lessons focus on 4 key learning aspects : speaking, listening, reading and writing and follow the Primary Languages Network SoW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 range of teaching methods,</a:t>
            </a:r>
            <a:r>
              <a:rPr lang="en-GB" sz="1200" dirty="0">
                <a:solidFill>
                  <a:srgbClr val="000000"/>
                </a:solidFill>
                <a:latin typeface="Comic Sans MS" panose="030F0702030302020204" pitchFamily="66" charset="0"/>
              </a:rPr>
              <a:t> including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links to authentic literature, songs, games, culture points of reference and appropriate websites.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4EC383-19D2-428A-8009-EB56872C7EA3}"/>
              </a:ext>
            </a:extLst>
          </p:cNvPr>
          <p:cNvSpPr/>
          <p:nvPr/>
        </p:nvSpPr>
        <p:spPr>
          <a:xfrm>
            <a:off x="435957" y="4355830"/>
            <a:ext cx="3498961" cy="193899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Impact: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Children have a positive attitude towards Language lessons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Children speak with increasing confidence, fluency and spontaneity</a:t>
            </a:r>
          </a:p>
          <a:p>
            <a:r>
              <a:rPr lang="en-GB" sz="1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Progress and attainment assessed informally at the end of each topic</a:t>
            </a: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Pupils are also able to track and assess their own achievement through their ‘Assessment Record Clouds’ held in their French folders.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E2DE5CD0-27F8-69B4-8513-A0BE3C58D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41994" y="4968854"/>
            <a:ext cx="1240630" cy="1721105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9B0F4681-B306-7BC7-A6B7-046FB64B0F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365556" y="3975970"/>
            <a:ext cx="1421928" cy="14219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E4ACA7E-37B7-CA20-817F-333FFEF543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218121" y="4046579"/>
            <a:ext cx="1778721" cy="118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89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360645CD835E49AE99E8EDA3D866B4" ma:contentTypeVersion="0" ma:contentTypeDescription="Create a new document." ma:contentTypeScope="" ma:versionID="07d36eda05786992e9da331ae266896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4f15b030d40ffca33e4aeb8eb001f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28BA7B-5F62-4232-AB80-0B9C22FCB5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2800E4-3CBF-4903-8931-0AD90346B8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EC60E3-4FEC-49B5-8EBE-8658A53CDAB6}">
  <ds:schemaRefs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365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Cate Floyd</dc:creator>
  <cp:lastModifiedBy>Kate Walsh</cp:lastModifiedBy>
  <cp:revision>13</cp:revision>
  <cp:lastPrinted>2022-05-23T15:08:03Z</cp:lastPrinted>
  <dcterms:created xsi:type="dcterms:W3CDTF">2021-04-23T13:05:36Z</dcterms:created>
  <dcterms:modified xsi:type="dcterms:W3CDTF">2024-12-17T16:50:17Z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0x010100EE360645CD835E49AE99E8EDA3D866B4</vt:lpwstr>
  </property>
</Properties>
</file>